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65EB0-6250-46C6-8A6A-C67C12FC7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22C94D-AA4B-4B66-A684-D7651DF1A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F799B3-44E3-4F91-81FC-058FDB14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796005-8A34-43D6-A98C-7C358DA4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56E946-830B-422F-A139-9A6B6A1A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02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47EB7-ADD7-40F4-94EA-C8284055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E49979-2B90-408A-995B-2750A06E0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9AE312-B812-41AA-A55B-F02F21A6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9DF786-8304-454C-83DF-1811C6358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AEDB65-4F18-41E0-AF1A-78167FAF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11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B3C09A-7531-426F-A30F-98C150870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060D22B-840C-4C4E-BDA5-3E8DB561E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384DF0-30FA-4DAF-A918-7F81CDDA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FC1D4E-9776-4892-9E1C-D2284A05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DFC0F6-464F-454C-8DEC-EB6B29824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33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B4A40-9EFE-4FB6-8AB5-6835A116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2652AB-54B2-41B0-B0A0-ED4B7E76B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C516FF-4690-432F-AAD0-383E189B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D1566D-8C9F-4332-BC14-C12B1CC0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CABF33-3D93-4A3F-8599-163F0C6B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77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C7A63-CF88-4819-B063-F8B3C46E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9B6A60-EB59-4574-87E9-C645716D4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BEE544-1A99-4B05-81E6-52FDF6B0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9AA4A-E99A-4A68-9063-EC6D0E143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D9985D-AEEC-4C98-8662-4645588B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251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90C90-9757-49BD-8BD9-DC14DCE1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C38D8E-E085-40B0-9D04-012BB1C47A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CC15D71-F1E8-41EB-BB12-A6AD266AC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439AE8A-9A2F-4674-99FD-7F7DC6F9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4D1503-2DC2-431F-BEE4-452A9F2A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5593290-B0AD-4EE5-8AD3-2F1A5B19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47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521A1-A74A-41A9-8676-9464DB82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A6CB2E-3EF1-43C2-BC36-524E366BD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78DEE3-14DA-4C0A-8FAA-D3B3FB0BE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16BFAD4-42EF-479C-9ACB-CEEBA421D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C3EA302-C875-463B-97A5-8FFC0BDFE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F31CE32-75CD-4E22-ABDE-6A2FF3BE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BA08BB5-84D6-4E4A-94A0-1786C0AB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18CFF77-2106-4521-B96C-498C3EE0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38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85CE1-1F5B-463E-9AD2-A24AE9F85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BE02B3-65D4-4E32-B5B0-AFDC1A46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235CAD6-ECEC-4FE1-ACA4-4C6C5BCE6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6B83783-7A13-46D9-8514-AD115D33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04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418DF25-ABDF-46E4-9D23-CC23DF58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21E19D-AFFD-4563-8ACC-34CF4403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9E9FFD4-2D19-404A-914A-23C72665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62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1451D-E98C-4F65-88A7-6CCFB9C52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3C0588-8D97-4206-B461-DD22710A4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7F38A2-8CEE-4FF3-AB7A-69FF1E48D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A55494-148E-4A74-9F06-BD53F704A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DF86EA6-0FC7-4F8B-9FBA-F1283286F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96E545-F465-42B5-B51B-1DF5DA41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84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21DBA-3EF2-4A11-8B9B-3CA9721A8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B9F6589-BACB-48B2-B069-E24B2FD2A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370157-100F-409E-89D5-AB6BC6FD2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FF6E74-2894-4A1B-A395-FBB8135C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EBC46C-67EE-4B8A-8FDB-8FDB544F5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B0A09F-8180-47F8-8701-05669073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47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DEB5B7A-CC9F-48C7-973B-80A6525D1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9961EE-CCA2-468A-BE77-0261B798E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E3AE24-1FC8-40B5-8704-BA5549BC8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3A72-1CF4-409A-A58D-38A0A4CBDB11}" type="datetimeFigureOut">
              <a:rPr lang="pt-BR" smtClean="0"/>
              <a:t>14/05/2021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C4A43A-5144-483C-BF37-E6BFF25F0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ED7D51-E3BA-4E6E-AAF2-8404A0EB0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507AC-2588-4785-ABD5-430CA1F0835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MSIPCMContentMarking" descr="{&quot;HashCode&quot;:673120239,&quot;Placement&quot;:&quot;Footer&quot;}">
            <a:extLst>
              <a:ext uri="{FF2B5EF4-FFF2-40B4-BE49-F238E27FC236}">
                <a16:creationId xmlns:a16="http://schemas.microsoft.com/office/drawing/2014/main" id="{50E1C0DD-34A8-4E93-8AC9-C7C315012E75}"/>
              </a:ext>
            </a:extLst>
          </p:cNvPr>
          <p:cNvSpPr txBox="1"/>
          <p:nvPr userDrawn="1"/>
        </p:nvSpPr>
        <p:spPr>
          <a:xfrm>
            <a:off x="0" y="6612746"/>
            <a:ext cx="1274605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pt-BR" sz="900">
                <a:solidFill>
                  <a:srgbClr val="000000"/>
                </a:solidFill>
                <a:latin typeface="Calibri" panose="020F0502020204030204" pitchFamily="34" charset="0"/>
              </a:rPr>
              <a:t>Corporativo | Interno</a:t>
            </a:r>
          </a:p>
        </p:txBody>
      </p:sp>
    </p:spTree>
    <p:extLst>
      <p:ext uri="{BB962C8B-B14F-4D97-AF65-F5344CB8AC3E}">
        <p14:creationId xmlns:p14="http://schemas.microsoft.com/office/powerpoint/2010/main" val="158461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D39D82A-5856-4BCE-94F1-8E76E3043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23" t="20084" r="21654" b="19184"/>
          <a:stretch/>
        </p:blipFill>
        <p:spPr>
          <a:xfrm>
            <a:off x="0" y="-62723"/>
            <a:ext cx="12192000" cy="698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79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Elizabete Santos Mofacto</dc:creator>
  <cp:lastModifiedBy>Elizabete Santos Mofacto</cp:lastModifiedBy>
  <cp:revision>1</cp:revision>
  <dcterms:created xsi:type="dcterms:W3CDTF">2021-05-14T21:20:08Z</dcterms:created>
  <dcterms:modified xsi:type="dcterms:W3CDTF">2021-05-14T21:22:42Z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c6e253-7033-4299-b83e-6575a0ec40c3_Enabled">
    <vt:lpwstr>True</vt:lpwstr>
  </property>
  <property fmtid="{D5CDD505-2E9C-101B-9397-08002B2CF9AE}" pid="3" name="MSIP_Label_7bc6e253-7033-4299-b83e-6575a0ec40c3_SiteId">
    <vt:lpwstr>591669a0-183f-49a5-98f4-9aa0d0b63d81</vt:lpwstr>
  </property>
  <property fmtid="{D5CDD505-2E9C-101B-9397-08002B2CF9AE}" pid="4" name="MSIP_Label_7bc6e253-7033-4299-b83e-6575a0ec40c3_Owner">
    <vt:lpwstr>elizabete.mofacto@institutounibanco.org.br</vt:lpwstr>
  </property>
  <property fmtid="{D5CDD505-2E9C-101B-9397-08002B2CF9AE}" pid="5" name="MSIP_Label_7bc6e253-7033-4299-b83e-6575a0ec40c3_SetDate">
    <vt:lpwstr>2021-05-14T21:22:17.3451972Z</vt:lpwstr>
  </property>
  <property fmtid="{D5CDD505-2E9C-101B-9397-08002B2CF9AE}" pid="6" name="MSIP_Label_7bc6e253-7033-4299-b83e-6575a0ec40c3_Name">
    <vt:lpwstr>Corporativo</vt:lpwstr>
  </property>
  <property fmtid="{D5CDD505-2E9C-101B-9397-08002B2CF9AE}" pid="7" name="MSIP_Label_7bc6e253-7033-4299-b83e-6575a0ec40c3_Application">
    <vt:lpwstr>Microsoft Azure Information Protection</vt:lpwstr>
  </property>
  <property fmtid="{D5CDD505-2E9C-101B-9397-08002B2CF9AE}" pid="8" name="MSIP_Label_7bc6e253-7033-4299-b83e-6575a0ec40c3_ActionId">
    <vt:lpwstr>d1e0e2a5-25c4-4133-8dbd-e8a661b29107</vt:lpwstr>
  </property>
  <property fmtid="{D5CDD505-2E9C-101B-9397-08002B2CF9AE}" pid="9" name="MSIP_Label_7bc6e253-7033-4299-b83e-6575a0ec40c3_Extended_MSFT_Method">
    <vt:lpwstr>Automatic</vt:lpwstr>
  </property>
  <property fmtid="{D5CDD505-2E9C-101B-9397-08002B2CF9AE}" pid="10" name="MSIP_Label_4fc996bf-6aee-415c-aa4c-e35ad0009c67_Enabled">
    <vt:lpwstr>True</vt:lpwstr>
  </property>
  <property fmtid="{D5CDD505-2E9C-101B-9397-08002B2CF9AE}" pid="11" name="MSIP_Label_4fc996bf-6aee-415c-aa4c-e35ad0009c67_SiteId">
    <vt:lpwstr>591669a0-183f-49a5-98f4-9aa0d0b63d81</vt:lpwstr>
  </property>
  <property fmtid="{D5CDD505-2E9C-101B-9397-08002B2CF9AE}" pid="12" name="MSIP_Label_4fc996bf-6aee-415c-aa4c-e35ad0009c67_Owner">
    <vt:lpwstr>elizabete.mofacto@institutounibanco.org.br</vt:lpwstr>
  </property>
  <property fmtid="{D5CDD505-2E9C-101B-9397-08002B2CF9AE}" pid="13" name="MSIP_Label_4fc996bf-6aee-415c-aa4c-e35ad0009c67_SetDate">
    <vt:lpwstr>2021-05-14T21:22:17.3451972Z</vt:lpwstr>
  </property>
  <property fmtid="{D5CDD505-2E9C-101B-9397-08002B2CF9AE}" pid="14" name="MSIP_Label_4fc996bf-6aee-415c-aa4c-e35ad0009c67_Name">
    <vt:lpwstr>Compartilhamento Interno</vt:lpwstr>
  </property>
  <property fmtid="{D5CDD505-2E9C-101B-9397-08002B2CF9AE}" pid="15" name="MSIP_Label_4fc996bf-6aee-415c-aa4c-e35ad0009c67_Application">
    <vt:lpwstr>Microsoft Azure Information Protection</vt:lpwstr>
  </property>
  <property fmtid="{D5CDD505-2E9C-101B-9397-08002B2CF9AE}" pid="16" name="MSIP_Label_4fc996bf-6aee-415c-aa4c-e35ad0009c67_ActionId">
    <vt:lpwstr>d1e0e2a5-25c4-4133-8dbd-e8a661b29107</vt:lpwstr>
  </property>
  <property fmtid="{D5CDD505-2E9C-101B-9397-08002B2CF9AE}" pid="17" name="MSIP_Label_4fc996bf-6aee-415c-aa4c-e35ad0009c67_Parent">
    <vt:lpwstr>7bc6e253-7033-4299-b83e-6575a0ec40c3</vt:lpwstr>
  </property>
  <property fmtid="{D5CDD505-2E9C-101B-9397-08002B2CF9AE}" pid="18" name="MSIP_Label_4fc996bf-6aee-415c-aa4c-e35ad0009c67_Extended_MSFT_Method">
    <vt:lpwstr>Automatic</vt:lpwstr>
  </property>
  <property fmtid="{D5CDD505-2E9C-101B-9397-08002B2CF9AE}" pid="19" name="Sensitivity">
    <vt:lpwstr>Corporativo Compartilhamento Interno</vt:lpwstr>
  </property>
</Properties>
</file>